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576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433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434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606D0D-AB3D-4F2D-B5D7-B681EF73AE3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D956-2738-4F89-A6E9-7DBAB18B885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E7ECA-2E8A-48C6-A713-E592219F30F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E2013-1755-4733-9A60-4894428B343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70050-931D-4DF6-B212-869AA1EE79E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FAD94-3F30-479A-92CC-5B6829E3986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2769D-FB74-490E-90F2-F1ACF088228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3DD85-32C8-4BA3-9692-C9BFF56598A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F3269-9F3F-4E8D-A904-0B5F26BD00A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C75BA-C45F-4C2F-B598-41B96675778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D306-98FF-4166-8FAD-AB1FDF46237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331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331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A3A177-292B-4498-8AE2-A5B869F1A349}" type="slidenum">
              <a:rPr lang="pl-PL"/>
              <a:pPr/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Wycieczka w okolice jeziora czorsztyńskiego</a:t>
            </a:r>
            <a:endParaRPr lang="en-US" sz="2400"/>
          </a:p>
        </p:txBody>
      </p:sp>
      <p:pic>
        <p:nvPicPr>
          <p:cNvPr id="2051" name="Picture 3" descr="C:\Documents and Settings\Kaleciak\Pulpit\WYCIECZKA\jezio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3838" y="2032000"/>
            <a:ext cx="3535362" cy="4445000"/>
          </a:xfrm>
          <a:prstGeom prst="rect">
            <a:avLst/>
          </a:prstGeom>
          <a:noFill/>
        </p:spPr>
      </p:pic>
    </p:spTree>
  </p:cSld>
  <p:clrMapOvr>
    <a:masterClrMapping/>
  </p:clrMapOvr>
  <p:transition advTm="1105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  <a:hlinkClick r:id="rId2" action="ppaction://hlinksldjump"/>
              </a:rPr>
              <a:t>Dzień pierwszy</a:t>
            </a:r>
            <a:endParaRPr lang="en-US" sz="24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  <a:hlinkClick r:id="rId3" action="ppaction://hlinksldjump"/>
              </a:rPr>
              <a:t>Dzień drugi</a:t>
            </a:r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  <a:hlinkClick r:id="rId4" action="ppaction://hlinksldjump"/>
              </a:rPr>
              <a:t>Dzień trzeci</a:t>
            </a:r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  <a:hlinkClick r:id="rId5" action="ppaction://hlinksldjump"/>
              </a:rPr>
              <a:t>Transport, wyżywienie, noclegi, warunki cenowe</a:t>
            </a:r>
            <a:endParaRPr lang="en-US"/>
          </a:p>
        </p:txBody>
      </p:sp>
      <p:sp>
        <p:nvSpPr>
          <p:cNvPr id="5127" name="AutoShape 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2133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  <a:hlinkClick r:id="rId6" action="ppaction://hlinksldjump"/>
              </a:rPr>
              <a:t>Cele i załorzenia</a:t>
            </a: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3429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  <a:hlinkClick r:id="rId7" action="ppaction://hlinksldjump"/>
              </a:rPr>
              <a:t>Trasa</a:t>
            </a:r>
            <a:endParaRPr lang="en-US"/>
          </a:p>
        </p:txBody>
      </p:sp>
    </p:spTree>
  </p:cSld>
  <p:clrMapOvr>
    <a:masterClrMapping/>
  </p:clrMapOvr>
  <p:transition advTm="744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Dzień pierwszy</a:t>
            </a: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70104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Trasa wycieczki: Maniowy - Dębno - Frydman - Niedzica - Sromowce Wyżne</a:t>
            </a:r>
          </a:p>
          <a:p>
            <a:pPr>
              <a:spcBef>
                <a:spcPct val="50000"/>
              </a:spcBef>
            </a:pP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zwiedzanie kościółka w Dębnie 8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-9</a:t>
            </a:r>
            <a:r>
              <a:rPr lang="en-US" sz="1500" baseline="30000">
                <a:latin typeface="Comic Sans MS" pitchFamily="66" charset="0"/>
              </a:rPr>
              <a:t>15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odwiedzenie starych piwnic, i Kasztelu we Frydmanie 9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-10</a:t>
            </a:r>
            <a:r>
              <a:rPr lang="en-US" sz="1500" baseline="30000">
                <a:latin typeface="Comic Sans MS" pitchFamily="66" charset="0"/>
              </a:rPr>
              <a:t>15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Niedzica:</a:t>
            </a: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  - zwiedzanie zamku 11</a:t>
            </a:r>
            <a:r>
              <a:rPr lang="en-US" sz="1400" baseline="30000">
                <a:latin typeface="Comic Sans MS" pitchFamily="66" charset="0"/>
              </a:rPr>
              <a:t>00-</a:t>
            </a:r>
            <a:r>
              <a:rPr lang="en-US" sz="1500">
                <a:latin typeface="Comic Sans MS" pitchFamily="66" charset="0"/>
              </a:rPr>
              <a:t>12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  - rejs statkiem “Harnaś” po jeziorze czorsztyńskim 12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 - 13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  - zwiedzania zapory wodnej 14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-15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  - obiad 15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-16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spacer wąwozem sobczańskim, zobaczenie panoramy masywu trzech Koron     </a:t>
            </a: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  oraz słowackiej częsci Pienin 16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-20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kolacja w schronisku 21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nocleg w Sromowcach Wyżnych  </a:t>
            </a:r>
          </a:p>
          <a:p>
            <a:pPr>
              <a:spcBef>
                <a:spcPct val="50000"/>
              </a:spcBef>
            </a:pP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5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Dzień drugi</a:t>
            </a:r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74676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Trasa wycieczki: Sromowce - Szczawnica - Palenica - Jaworek - Krościenko</a:t>
            </a:r>
          </a:p>
          <a:p>
            <a:pPr>
              <a:spcBef>
                <a:spcPct val="50000"/>
              </a:spcBef>
            </a:pP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spływ przełomem Dunajca do Szczawnicy 8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-11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zwiedzanie uzdrowiska 11</a:t>
            </a:r>
            <a:r>
              <a:rPr lang="en-US" sz="1500" baseline="30000">
                <a:latin typeface="Comic Sans MS" pitchFamily="66" charset="0"/>
              </a:rPr>
              <a:t>45</a:t>
            </a:r>
            <a:r>
              <a:rPr lang="en-US" sz="1500">
                <a:latin typeface="Comic Sans MS" pitchFamily="66" charset="0"/>
              </a:rPr>
              <a:t>-12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wyjazd kolejką na palenicę 13</a:t>
            </a:r>
            <a:r>
              <a:rPr lang="en-US" sz="1400" baseline="30000">
                <a:latin typeface="Comic Sans MS" pitchFamily="66" charset="0"/>
              </a:rPr>
              <a:t>00-</a:t>
            </a:r>
            <a:r>
              <a:rPr lang="en-US" sz="1500">
                <a:latin typeface="Comic Sans MS" pitchFamily="66" charset="0"/>
              </a:rPr>
              <a:t>13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obiad 14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-15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przejście szlakiem od Palenicy do Wysokiej, zobaczenie panoramy Beskidu Sądeckiego, Gorców, Tatr i słowackiej częsci Pienin 16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-20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zejście na Jaworek, zwiedanie cerkwi 20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-21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kolacja - ognisko w szałasie </a:t>
            </a: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nocleg - Krościenko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Dzień trzeci</a:t>
            </a:r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7162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Trasa wycieczki: Krościenko - Trzy korony - Czorsztyn</a:t>
            </a:r>
          </a:p>
          <a:p>
            <a:pPr>
              <a:spcBef>
                <a:spcPct val="50000"/>
              </a:spcBef>
            </a:pP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zwiedzanie muzeum Pienińskiego Parku Narodowego 9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-10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przejście szlakiem na Trzy Korony 10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-13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zejscie szlakiem do Czorsztyna 14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-15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obiad 15</a:t>
            </a:r>
            <a:r>
              <a:rPr lang="en-US" sz="1400" baseline="30000">
                <a:latin typeface="Comic Sans MS" pitchFamily="66" charset="0"/>
              </a:rPr>
              <a:t>00</a:t>
            </a:r>
            <a:r>
              <a:rPr lang="en-US" sz="1500">
                <a:latin typeface="Comic Sans MS" pitchFamily="66" charset="0"/>
              </a:rPr>
              <a:t>-16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zwiedzanie Zamku w Czorsztynie 16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-18</a:t>
            </a:r>
            <a:r>
              <a:rPr lang="en-US" sz="1400" baseline="30000">
                <a:latin typeface="Comic Sans MS" pitchFamily="66" charset="0"/>
              </a:rPr>
              <a:t>00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pokaz wyrobu Oscypków na Polanie Majerz 18</a:t>
            </a:r>
            <a:r>
              <a:rPr lang="en-US" sz="1500" baseline="30000">
                <a:latin typeface="Comic Sans MS" pitchFamily="66" charset="0"/>
              </a:rPr>
              <a:t>30</a:t>
            </a:r>
            <a:r>
              <a:rPr lang="en-US" sz="1500">
                <a:latin typeface="Comic Sans MS" pitchFamily="66" charset="0"/>
              </a:rPr>
              <a:t>-19</a:t>
            </a:r>
            <a:r>
              <a:rPr lang="en-US" sz="1500" baseline="30000">
                <a:latin typeface="Comic Sans MS" pitchFamily="66" charset="0"/>
              </a:rPr>
              <a:t>30</a:t>
            </a:r>
            <a:endParaRPr lang="en-US" sz="15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wspólne ognisko</a:t>
            </a:r>
          </a:p>
          <a:p>
            <a:pPr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- KONIEC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Cele i Załorzenia wycieczki</a:t>
            </a:r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69342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500">
                <a:latin typeface="Comic Sans MS" pitchFamily="66" charset="0"/>
              </a:rPr>
              <a:t>Wycieczka Krajoznawczo turystyczna, której głównymi celamisą: </a:t>
            </a:r>
          </a:p>
          <a:p>
            <a:r>
              <a:rPr lang="pl-PL" sz="1500">
                <a:latin typeface="Comic Sans MS" pitchFamily="66" charset="0"/>
              </a:rPr>
              <a:t>-  poznanie regionu, jego środowiska przyrodniczego, tradycji, zabytków, kultury i historii</a:t>
            </a:r>
          </a:p>
          <a:p>
            <a:r>
              <a:rPr lang="pl-PL" sz="1500">
                <a:latin typeface="Comic Sans MS" pitchFamily="66" charset="0"/>
              </a:rPr>
              <a:t>- poszerzenie wiedzy z różnych dziedzin życia społecznego, i kulturalnego</a:t>
            </a:r>
          </a:p>
          <a:p>
            <a:r>
              <a:rPr lang="pl-PL" sz="1500">
                <a:latin typeface="Comic Sans MS" pitchFamily="66" charset="0"/>
              </a:rPr>
              <a:t>- upowszechnianie wśród uczniów zasad ochrony środowiska naturalnego oraz   umiejętności korzystania z zasobów przyrody</a:t>
            </a:r>
          </a:p>
          <a:p>
            <a:r>
              <a:rPr lang="pl-PL" sz="1500">
                <a:latin typeface="Comic Sans MS" pitchFamily="66" charset="0"/>
              </a:rPr>
              <a:t>- podnoszenie sprawności fizycznej </a:t>
            </a:r>
          </a:p>
          <a:p>
            <a:r>
              <a:rPr lang="pl-PL" sz="1500">
                <a:latin typeface="Comic Sans MS" pitchFamily="66" charset="0"/>
              </a:rPr>
              <a:t>- upowszechnianie form aktywnego wypoczynku</a:t>
            </a:r>
          </a:p>
          <a:p>
            <a:endParaRPr lang="pl-PL" sz="1500">
              <a:latin typeface="Comic Sans MS" pitchFamily="66" charset="0"/>
            </a:endParaRPr>
          </a:p>
          <a:p>
            <a:r>
              <a:rPr lang="pl-PL" sz="1500">
                <a:latin typeface="Comic Sans MS" pitchFamily="66" charset="0"/>
              </a:rPr>
              <a:t>Wycieczka przeznacona dla 30 osób wraz z 3 opiekunami.</a:t>
            </a:r>
          </a:p>
          <a:p>
            <a:r>
              <a:rPr lang="pl-PL" sz="1500">
                <a:latin typeface="Comic Sans MS" pitchFamily="66" charset="0"/>
              </a:rPr>
              <a:t>Długośc wycieczki to 3 dni, w tym 2 noclegi. </a:t>
            </a:r>
          </a:p>
          <a:p>
            <a:r>
              <a:rPr lang="pl-PL" sz="1500">
                <a:latin typeface="Comic Sans MS" pitchFamily="66" charset="0"/>
              </a:rPr>
              <a:t>Koszt przypadający na jednego uczestnika to 155 zł.</a:t>
            </a:r>
          </a:p>
          <a:p>
            <a:pPr>
              <a:spcBef>
                <a:spcPct val="50000"/>
              </a:spcBef>
            </a:pPr>
            <a:endParaRPr lang="en-US"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Koszty wycieczki dla 30-osobowej grupy</a:t>
            </a: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044575"/>
            <a:ext cx="5867400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- opłata za wynajem autobusu na trzy dni - 350 zł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- opłaty za noclegi: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1 dzień - Sromowce Wyżne - stancja 20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2 dzień - Krościenko - schronisko młodzierzowe 20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- wyrzywienie: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śniadania wliczone w cene noclegów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obiady: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1 dzień - zajazd czorsztyński - 10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2 dzień - jadło z rusztu - 9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3 dzień - zajazd czorsztński 10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kolacje -  wliczone w cene noclegów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ognisko na porzegnanie - 10  zł/os. 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- opłaty za zwiedzanie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1 dzień - zwiedzanie Zamku - 250zł/cała grupa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            zwiedzanie zapory, warsztaty - 150 zł/cała grupa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2 dzień - spływ dunajcem - 10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            wyjazd kolejką na palenicę - 15 zł/os. 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3 dzień - zwiedzanie muzeum - 7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           Zwiedzanie Zamku - 14 zł/os.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Pokaz wyrobu oscypków - 200 zł/cała grupa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Razem: 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      całkowity koszt wycieczki: 4 950zł  </a:t>
            </a:r>
          </a:p>
          <a:p>
            <a:pPr>
              <a:spcBef>
                <a:spcPct val="50000"/>
              </a:spcBef>
            </a:pPr>
            <a:r>
              <a:rPr lang="en-US" sz="1100">
                <a:latin typeface="Comic Sans MS" pitchFamily="66" charset="0"/>
              </a:rPr>
              <a:t>          koszt dla jednej osoby: 155zł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8938" y="1054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Trasa</a:t>
            </a:r>
            <a:endParaRPr lang="en-US"/>
          </a:p>
        </p:txBody>
      </p:sp>
      <p:pic>
        <p:nvPicPr>
          <p:cNvPr id="16388" name="Picture 4" descr="C:\Documents and Settings\Kaleciak\Pulpit\WYCIECZKA\map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14400"/>
            <a:ext cx="8610600" cy="437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6096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puls">
  <a:themeElements>
    <a:clrScheme name="Im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Office\Szablony\Projekty prezentacji\Impuls.pot</Template>
  <TotalTime>107</TotalTime>
  <Words>509</Words>
  <Application>Microsoft PowerPoint</Application>
  <PresentationFormat>Pokaz na ekranie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Times New Roman</vt:lpstr>
      <vt:lpstr>Comic Sans MS</vt:lpstr>
      <vt:lpstr>Impuls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Kaleciak</dc:creator>
  <cp:lastModifiedBy>administrator</cp:lastModifiedBy>
  <cp:revision>9</cp:revision>
  <dcterms:created xsi:type="dcterms:W3CDTF">2008-03-27T22:19:01Z</dcterms:created>
  <dcterms:modified xsi:type="dcterms:W3CDTF">2008-06-05T10:50:05Z</dcterms:modified>
</cp:coreProperties>
</file>